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53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ksbMb3vsy0qXShsvBypiivQb0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32" autoAdjust="0"/>
    <p:restoredTop sz="94787" autoAdjust="0"/>
  </p:normalViewPr>
  <p:slideViewPr>
    <p:cSldViewPr snapToGrid="0">
      <p:cViewPr varScale="1">
        <p:scale>
          <a:sx n="11" d="100"/>
          <a:sy n="11" d="100"/>
        </p:scale>
        <p:origin x="964" y="11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9825" y="685800"/>
            <a:ext cx="4578350" cy="3433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8163"/>
            <a:ext cx="5486400" cy="41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9473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9473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33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8163"/>
            <a:ext cx="5486400" cy="41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9473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824163" y="6837363"/>
            <a:ext cx="38404800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194560" y="1215446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1467088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2193925" y="1217613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1083131" y="-986631"/>
            <a:ext cx="21724938" cy="395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1925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41467088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22715220" y="10424164"/>
            <a:ext cx="28087320" cy="987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2598420" y="914404"/>
            <a:ext cx="28087320" cy="288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1925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41467088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790042" y="702260"/>
            <a:ext cx="42311116" cy="12026188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5D729B">
              <a:alpha val="64705"/>
            </a:srgbClr>
          </a:solidFill>
          <a:ln w="11000" cap="rnd" cmpd="sng">
            <a:solidFill>
              <a:srgbClr val="7487B2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2228324" y="1828804"/>
            <a:ext cx="39502080" cy="1060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109725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3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0241280" y="13533120"/>
            <a:ext cx="31489124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50" tIns="219450" rIns="118505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780"/>
              <a:buNone/>
              <a:defRPr/>
            </a:lvl1pPr>
            <a:lvl2pPr lvl="1" algn="ctr">
              <a:spcBef>
                <a:spcPts val="1925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1925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1925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192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192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192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192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192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6701750" y="31243588"/>
            <a:ext cx="14409738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1467088" y="31243588"/>
            <a:ext cx="222885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7680325" y="31243588"/>
            <a:ext cx="18756313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2824163" y="6837363"/>
            <a:ext cx="38404800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193925" y="1217613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193925" y="7902575"/>
            <a:ext cx="39503350" cy="2172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1925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1925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1467088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4800600" y="15682913"/>
            <a:ext cx="35552063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467404" y="2391505"/>
            <a:ext cx="37307520" cy="1310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828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284F0"/>
              </a:buClr>
              <a:buSzPts val="19200"/>
              <a:buFont typeface="Rockwell"/>
              <a:buNone/>
              <a:defRPr sz="19200" b="1" cap="none">
                <a:solidFill>
                  <a:srgbClr val="3284F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467102" y="15781023"/>
            <a:ext cx="37307520" cy="724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614450" bIns="21945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6720"/>
              <a:buNone/>
              <a:defRPr sz="9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925"/>
              </a:spcBef>
              <a:spcAft>
                <a:spcPts val="0"/>
              </a:spcAft>
              <a:buSzPts val="7740"/>
              <a:buFont typeface="Rockwell"/>
              <a:buNone/>
              <a:defRPr sz="86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925"/>
              </a:spcBef>
              <a:spcAft>
                <a:spcPts val="0"/>
              </a:spcAft>
              <a:buSzPts val="7600"/>
              <a:buNone/>
              <a:defRPr sz="7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925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925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26701750" y="31265813"/>
            <a:ext cx="14409738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41467088" y="31265813"/>
            <a:ext cx="222885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7680325" y="31265813"/>
            <a:ext cx="18756313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2824163" y="6837363"/>
            <a:ext cx="38404800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193925" y="1217613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94560" y="7900416"/>
            <a:ext cx="19385280" cy="2172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824230" algn="l">
              <a:spcBef>
                <a:spcPts val="0"/>
              </a:spcBef>
              <a:spcAft>
                <a:spcPts val="0"/>
              </a:spcAft>
              <a:buSzPts val="9380"/>
              <a:buChar char="⦿"/>
              <a:defRPr sz="13400"/>
            </a:lvl1pPr>
            <a:lvl2pPr marL="914400" lvl="1" indent="-891539" algn="l">
              <a:spcBef>
                <a:spcPts val="1925"/>
              </a:spcBef>
              <a:spcAft>
                <a:spcPts val="0"/>
              </a:spcAft>
              <a:buSzPts val="10440"/>
              <a:buFont typeface="Rockwell"/>
              <a:buChar char="•"/>
              <a:defRPr sz="11600"/>
            </a:lvl2pPr>
            <a:lvl3pPr marL="1371600" lvl="2" indent="-838200" algn="l">
              <a:spcBef>
                <a:spcPts val="1925"/>
              </a:spcBef>
              <a:spcAft>
                <a:spcPts val="0"/>
              </a:spcAft>
              <a:buSzPts val="9600"/>
              <a:buChar char="●"/>
              <a:defRPr sz="9600"/>
            </a:lvl3pPr>
            <a:lvl4pPr marL="1828800" lvl="3" indent="-774700" algn="l">
              <a:spcBef>
                <a:spcPts val="1925"/>
              </a:spcBef>
              <a:spcAft>
                <a:spcPts val="0"/>
              </a:spcAft>
              <a:buSzPts val="8600"/>
              <a:buChar char="●"/>
              <a:defRPr sz="8600"/>
            </a:lvl4pPr>
            <a:lvl5pPr marL="2286000" lvl="4" indent="-774700" algn="l">
              <a:spcBef>
                <a:spcPts val="1925"/>
              </a:spcBef>
              <a:spcAft>
                <a:spcPts val="0"/>
              </a:spcAft>
              <a:buSzPts val="8600"/>
              <a:buChar char="●"/>
              <a:defRPr sz="86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22311360" y="7900416"/>
            <a:ext cx="19385280" cy="2172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824230" algn="l">
              <a:spcBef>
                <a:spcPts val="0"/>
              </a:spcBef>
              <a:spcAft>
                <a:spcPts val="0"/>
              </a:spcAft>
              <a:buSzPts val="9380"/>
              <a:buChar char="⦿"/>
              <a:defRPr sz="13400"/>
            </a:lvl1pPr>
            <a:lvl2pPr marL="914400" lvl="1" indent="-891539" algn="l">
              <a:spcBef>
                <a:spcPts val="1925"/>
              </a:spcBef>
              <a:spcAft>
                <a:spcPts val="0"/>
              </a:spcAft>
              <a:buSzPts val="10440"/>
              <a:buFont typeface="Rockwell"/>
              <a:buChar char="•"/>
              <a:defRPr sz="11600"/>
            </a:lvl2pPr>
            <a:lvl3pPr marL="1371600" lvl="2" indent="-838200" algn="l">
              <a:spcBef>
                <a:spcPts val="1925"/>
              </a:spcBef>
              <a:spcAft>
                <a:spcPts val="0"/>
              </a:spcAft>
              <a:buSzPts val="9600"/>
              <a:buChar char="●"/>
              <a:defRPr sz="9600"/>
            </a:lvl3pPr>
            <a:lvl4pPr marL="1828800" lvl="3" indent="-774700" algn="l">
              <a:spcBef>
                <a:spcPts val="1925"/>
              </a:spcBef>
              <a:spcAft>
                <a:spcPts val="0"/>
              </a:spcAft>
              <a:buSzPts val="8600"/>
              <a:buChar char="●"/>
              <a:defRPr sz="8600"/>
            </a:lvl4pPr>
            <a:lvl5pPr marL="2286000" lvl="4" indent="-774700" algn="l">
              <a:spcBef>
                <a:spcPts val="1925"/>
              </a:spcBef>
              <a:spcAft>
                <a:spcPts val="0"/>
              </a:spcAft>
              <a:buSzPts val="8600"/>
              <a:buChar char="●"/>
              <a:defRPr sz="86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1476613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2959100" y="10393363"/>
            <a:ext cx="17995900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23044150" y="10393363"/>
            <a:ext cx="17994313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94560" y="1209350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7420"/>
              <a:buNone/>
              <a:defRPr sz="10600" b="0" cap="none"/>
            </a:lvl1pPr>
            <a:lvl2pPr marL="914400" lvl="1" indent="-228600" algn="l">
              <a:spcBef>
                <a:spcPts val="1925"/>
              </a:spcBef>
              <a:spcAft>
                <a:spcPts val="0"/>
              </a:spcAft>
              <a:buSzPts val="8640"/>
              <a:buFont typeface="Rockwell"/>
              <a:buNone/>
              <a:defRPr sz="9600" b="1"/>
            </a:lvl2pPr>
            <a:lvl3pPr marL="1371600" lvl="2" indent="-228600" algn="l">
              <a:spcBef>
                <a:spcPts val="1925"/>
              </a:spcBef>
              <a:spcAft>
                <a:spcPts val="0"/>
              </a:spcAft>
              <a:buSzPts val="8600"/>
              <a:buNone/>
              <a:defRPr sz="8600" b="1"/>
            </a:lvl3pPr>
            <a:lvl4pPr marL="1828800" lvl="3" indent="-228600" algn="l">
              <a:spcBef>
                <a:spcPts val="1925"/>
              </a:spcBef>
              <a:spcAft>
                <a:spcPts val="0"/>
              </a:spcAft>
              <a:buSzPts val="7600"/>
              <a:buNone/>
              <a:defRPr sz="7600" b="1"/>
            </a:lvl4pPr>
            <a:lvl5pPr marL="2286000" lvl="4" indent="-228600" algn="l">
              <a:spcBef>
                <a:spcPts val="1925"/>
              </a:spcBef>
              <a:spcAft>
                <a:spcPts val="0"/>
              </a:spcAft>
              <a:buSzPts val="7600"/>
              <a:buNone/>
              <a:defRPr sz="7600" b="1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2296122" y="7368543"/>
            <a:ext cx="19400520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7420"/>
              <a:buNone/>
              <a:defRPr sz="10600" b="0" cap="none"/>
            </a:lvl1pPr>
            <a:lvl2pPr marL="914400" lvl="1" indent="-228600" algn="l">
              <a:spcBef>
                <a:spcPts val="1925"/>
              </a:spcBef>
              <a:spcAft>
                <a:spcPts val="0"/>
              </a:spcAft>
              <a:buSzPts val="8640"/>
              <a:buFont typeface="Rockwell"/>
              <a:buNone/>
              <a:defRPr sz="9600" b="1"/>
            </a:lvl2pPr>
            <a:lvl3pPr marL="1371600" lvl="2" indent="-228600" algn="l">
              <a:spcBef>
                <a:spcPts val="1925"/>
              </a:spcBef>
              <a:spcAft>
                <a:spcPts val="0"/>
              </a:spcAft>
              <a:buSzPts val="8600"/>
              <a:buNone/>
              <a:defRPr sz="8600" b="1"/>
            </a:lvl3pPr>
            <a:lvl4pPr marL="1828800" lvl="3" indent="-228600" algn="l">
              <a:spcBef>
                <a:spcPts val="1925"/>
              </a:spcBef>
              <a:spcAft>
                <a:spcPts val="0"/>
              </a:spcAft>
              <a:buSzPts val="7600"/>
              <a:buNone/>
              <a:defRPr sz="7600" b="1"/>
            </a:lvl4pPr>
            <a:lvl5pPr marL="2286000" lvl="4" indent="-228600" algn="l">
              <a:spcBef>
                <a:spcPts val="1925"/>
              </a:spcBef>
              <a:spcAft>
                <a:spcPts val="0"/>
              </a:spcAft>
              <a:buSzPts val="7600"/>
              <a:buNone/>
              <a:defRPr sz="7600" b="1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2194561" y="11338563"/>
            <a:ext cx="19392902" cy="1892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699770" algn="l">
              <a:spcBef>
                <a:spcPts val="0"/>
              </a:spcBef>
              <a:spcAft>
                <a:spcPts val="0"/>
              </a:spcAft>
              <a:buSzPts val="7420"/>
              <a:buChar char="⦿"/>
              <a:defRPr sz="10600"/>
            </a:lvl1pPr>
            <a:lvl2pPr marL="914400" lvl="1" indent="-777240" algn="l">
              <a:spcBef>
                <a:spcPts val="1925"/>
              </a:spcBef>
              <a:spcAft>
                <a:spcPts val="0"/>
              </a:spcAft>
              <a:buSzPts val="8640"/>
              <a:buFont typeface="Rockwell"/>
              <a:buChar char="•"/>
              <a:defRPr sz="9600"/>
            </a:lvl2pPr>
            <a:lvl3pPr marL="1371600" lvl="2" indent="-774700" algn="l">
              <a:spcBef>
                <a:spcPts val="1925"/>
              </a:spcBef>
              <a:spcAft>
                <a:spcPts val="0"/>
              </a:spcAft>
              <a:buSzPts val="8600"/>
              <a:buChar char="●"/>
              <a:defRPr sz="8600"/>
            </a:lvl3pPr>
            <a:lvl4pPr marL="1828800" lvl="3" indent="-711200" algn="l">
              <a:spcBef>
                <a:spcPts val="1925"/>
              </a:spcBef>
              <a:spcAft>
                <a:spcPts val="0"/>
              </a:spcAft>
              <a:buSzPts val="7600"/>
              <a:buChar char="●"/>
              <a:defRPr sz="7600"/>
            </a:lvl4pPr>
            <a:lvl5pPr marL="2286000" lvl="4" indent="-711200" algn="l">
              <a:spcBef>
                <a:spcPts val="1925"/>
              </a:spcBef>
              <a:spcAft>
                <a:spcPts val="0"/>
              </a:spcAft>
              <a:buSzPts val="7600"/>
              <a:buChar char="●"/>
              <a:defRPr sz="76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22296122" y="11338563"/>
            <a:ext cx="19400520" cy="1892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699770" algn="l">
              <a:spcBef>
                <a:spcPts val="0"/>
              </a:spcBef>
              <a:spcAft>
                <a:spcPts val="0"/>
              </a:spcAft>
              <a:buSzPts val="7420"/>
              <a:buChar char="⦿"/>
              <a:defRPr sz="10600"/>
            </a:lvl1pPr>
            <a:lvl2pPr marL="914400" lvl="1" indent="-777240" algn="l">
              <a:spcBef>
                <a:spcPts val="1925"/>
              </a:spcBef>
              <a:spcAft>
                <a:spcPts val="0"/>
              </a:spcAft>
              <a:buSzPts val="8640"/>
              <a:buFont typeface="Rockwell"/>
              <a:buChar char="•"/>
              <a:defRPr sz="9600"/>
            </a:lvl2pPr>
            <a:lvl3pPr marL="1371600" lvl="2" indent="-774700" algn="l">
              <a:spcBef>
                <a:spcPts val="1925"/>
              </a:spcBef>
              <a:spcAft>
                <a:spcPts val="0"/>
              </a:spcAft>
              <a:buSzPts val="8600"/>
              <a:buChar char="●"/>
              <a:defRPr sz="8600"/>
            </a:lvl3pPr>
            <a:lvl4pPr marL="1828800" lvl="3" indent="-711200" algn="l">
              <a:spcBef>
                <a:spcPts val="1925"/>
              </a:spcBef>
              <a:spcAft>
                <a:spcPts val="0"/>
              </a:spcAft>
              <a:buSzPts val="7600"/>
              <a:buChar char="●"/>
              <a:defRPr sz="7600"/>
            </a:lvl4pPr>
            <a:lvl5pPr marL="2286000" lvl="4" indent="-711200" algn="l">
              <a:spcBef>
                <a:spcPts val="1925"/>
              </a:spcBef>
              <a:spcAft>
                <a:spcPts val="0"/>
              </a:spcAft>
              <a:buSzPts val="7600"/>
              <a:buChar char="●"/>
              <a:defRPr sz="76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41476613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41467088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24276050" y="5075238"/>
            <a:ext cx="17995900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3823052" y="1463040"/>
            <a:ext cx="1887321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DE8CD"/>
              </a:buClr>
              <a:buSzPts val="9600"/>
              <a:buFont typeface="Rockwell"/>
              <a:buNone/>
              <a:defRPr sz="96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23823052" y="5316288"/>
            <a:ext cx="18873216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4760"/>
              <a:buNone/>
              <a:defRPr sz="6800"/>
            </a:lvl1pPr>
            <a:lvl2pPr marL="914400" lvl="1" indent="-228600" algn="l">
              <a:spcBef>
                <a:spcPts val="1925"/>
              </a:spcBef>
              <a:spcAft>
                <a:spcPts val="0"/>
              </a:spcAft>
              <a:buSzPts val="5220"/>
              <a:buFont typeface="Rockwell"/>
              <a:buNone/>
              <a:defRPr sz="5800"/>
            </a:lvl2pPr>
            <a:lvl3pPr marL="1371600" lvl="2" indent="-228600" algn="l">
              <a:spcBef>
                <a:spcPts val="1925"/>
              </a:spcBef>
              <a:spcAft>
                <a:spcPts val="0"/>
              </a:spcAft>
              <a:buSzPts val="4800"/>
              <a:buNone/>
              <a:defRPr sz="4800"/>
            </a:lvl3pPr>
            <a:lvl4pPr marL="1828800" lvl="3" indent="-228600" algn="l">
              <a:spcBef>
                <a:spcPts val="1925"/>
              </a:spcBef>
              <a:spcAft>
                <a:spcPts val="0"/>
              </a:spcAft>
              <a:buSzPts val="4400"/>
              <a:buNone/>
              <a:defRPr sz="4400"/>
            </a:lvl4pPr>
            <a:lvl5pPr marL="2286000" lvl="4" indent="-228600" algn="l">
              <a:spcBef>
                <a:spcPts val="1925"/>
              </a:spcBef>
              <a:spcAft>
                <a:spcPts val="0"/>
              </a:spcAft>
              <a:buSzPts val="4400"/>
              <a:buNone/>
              <a:defRPr sz="44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1097280" y="10607040"/>
            <a:ext cx="41598988" cy="1909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913130" algn="l">
              <a:spcBef>
                <a:spcPts val="0"/>
              </a:spcBef>
              <a:spcAft>
                <a:spcPts val="0"/>
              </a:spcAft>
              <a:buSzPts val="10780"/>
              <a:buChar char="⦿"/>
              <a:defRPr sz="15400"/>
            </a:lvl1pPr>
            <a:lvl2pPr marL="914400" lvl="1" indent="-994410" algn="l">
              <a:spcBef>
                <a:spcPts val="1925"/>
              </a:spcBef>
              <a:spcAft>
                <a:spcPts val="0"/>
              </a:spcAft>
              <a:buSzPts val="12060"/>
              <a:buFont typeface="Rockwell"/>
              <a:buChar char="•"/>
              <a:defRPr sz="13400"/>
            </a:lvl2pPr>
            <a:lvl3pPr marL="1371600" lvl="2" indent="-965200" algn="l">
              <a:spcBef>
                <a:spcPts val="1925"/>
              </a:spcBef>
              <a:spcAft>
                <a:spcPts val="0"/>
              </a:spcAft>
              <a:buSzPts val="11600"/>
              <a:buChar char="●"/>
              <a:defRPr sz="11600"/>
            </a:lvl3pPr>
            <a:lvl4pPr marL="1828800" lvl="3" indent="-838200" algn="l">
              <a:spcBef>
                <a:spcPts val="1925"/>
              </a:spcBef>
              <a:spcAft>
                <a:spcPts val="0"/>
              </a:spcAft>
              <a:buSzPts val="9600"/>
              <a:buChar char="●"/>
              <a:defRPr sz="9600"/>
            </a:lvl4pPr>
            <a:lvl5pPr marL="2286000" lvl="4" indent="-838200" algn="l">
              <a:spcBef>
                <a:spcPts val="1925"/>
              </a:spcBef>
              <a:spcAft>
                <a:spcPts val="0"/>
              </a:spcAft>
              <a:buSzPts val="9600"/>
              <a:buChar char="●"/>
              <a:defRPr sz="96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26701750" y="31265813"/>
            <a:ext cx="14409738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1467088" y="31265813"/>
            <a:ext cx="222885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7680325" y="31265813"/>
            <a:ext cx="18756313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594126" y="22677120"/>
            <a:ext cx="26334720" cy="318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DE8CD"/>
              </a:buClr>
              <a:buSzPts val="9600"/>
              <a:buFont typeface="Rockwell"/>
              <a:buNone/>
              <a:defRPr sz="96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4594126" y="25866896"/>
            <a:ext cx="26334720" cy="437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4760"/>
              <a:buNone/>
              <a:defRPr sz="6800"/>
            </a:lvl1pPr>
            <a:lvl2pPr marL="914400" lvl="1" indent="-560070" algn="l">
              <a:spcBef>
                <a:spcPts val="1925"/>
              </a:spcBef>
              <a:spcAft>
                <a:spcPts val="0"/>
              </a:spcAft>
              <a:buSzPts val="5220"/>
              <a:buFont typeface="Rockwell"/>
              <a:buChar char="•"/>
              <a:defRPr sz="5800"/>
            </a:lvl2pPr>
            <a:lvl3pPr marL="1371600" lvl="2" indent="-533400" algn="l">
              <a:spcBef>
                <a:spcPts val="1925"/>
              </a:spcBef>
              <a:spcAft>
                <a:spcPts val="0"/>
              </a:spcAft>
              <a:buSzPts val="4800"/>
              <a:buChar char="●"/>
              <a:defRPr sz="4800"/>
            </a:lvl3pPr>
            <a:lvl4pPr marL="1828800" lvl="3" indent="-508000" algn="l">
              <a:spcBef>
                <a:spcPts val="1925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 algn="l">
              <a:spcBef>
                <a:spcPts val="1925"/>
              </a:spcBef>
              <a:spcAft>
                <a:spcPts val="0"/>
              </a:spcAft>
              <a:buSzPts val="4400"/>
              <a:buChar char="●"/>
              <a:defRPr sz="4400"/>
            </a:lvl5pPr>
            <a:lvl6pPr marL="2743200" lvl="5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192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1463040" y="1199348"/>
            <a:ext cx="40965120" cy="2084832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5D729B">
              <a:alpha val="64705"/>
            </a:srgbClr>
          </a:solidFill>
          <a:ln w="11000" cap="rnd" cmpd="sng">
            <a:solidFill>
              <a:srgbClr val="7487B2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26701750" y="31243588"/>
            <a:ext cx="14409738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41467088" y="31243588"/>
            <a:ext cx="222885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600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7680325" y="31243588"/>
            <a:ext cx="18756313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66"/>
            </a:gs>
            <a:gs pos="61000">
              <a:srgbClr val="660066"/>
            </a:gs>
            <a:gs pos="100000">
              <a:srgbClr val="2D3B5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8988" y="706438"/>
            <a:ext cx="42294175" cy="31513462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5D729B">
              <a:alpha val="64705"/>
            </a:srgbClr>
          </a:solidFill>
          <a:ln w="11000" cap="rnd" cmpd="sng">
            <a:solidFill>
              <a:srgbClr val="7487B2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6216650" y="30724475"/>
            <a:ext cx="2021998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rgbClr val="A3AC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6701750" y="30724475"/>
            <a:ext cx="14409738" cy="13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rgbClr val="A3AC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41467088" y="31268988"/>
            <a:ext cx="222885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00" b="0" i="0" u="none" strike="noStrike" cap="none">
                <a:solidFill>
                  <a:srgbClr val="E2E0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193925" y="1217613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0" b="0" i="0" u="none" strike="noStrike" cap="none">
                <a:solidFill>
                  <a:srgbClr val="EDE8CD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193925" y="7902575"/>
            <a:ext cx="39503350" cy="2172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marR="0" lvl="0" indent="-91313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780"/>
              <a:buFont typeface="Noto Sans Symbols"/>
              <a:buChar char="⦿"/>
              <a:defRPr sz="15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937260" algn="l" rtl="0">
              <a:spcBef>
                <a:spcPts val="1925"/>
              </a:spcBef>
              <a:spcAft>
                <a:spcPts val="0"/>
              </a:spcAft>
              <a:buClr>
                <a:schemeClr val="accent2"/>
              </a:buClr>
              <a:buSzPts val="11160"/>
              <a:buFont typeface="Rockwell"/>
              <a:buChar char="•"/>
              <a:defRPr sz="1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927100" algn="l" rtl="0">
              <a:spcBef>
                <a:spcPts val="1925"/>
              </a:spcBef>
              <a:spcAft>
                <a:spcPts val="0"/>
              </a:spcAft>
              <a:buClr>
                <a:srgbClr val="9BBB59"/>
              </a:buClr>
              <a:buSzPts val="11000"/>
              <a:buFont typeface="Noto Sans Symbols"/>
              <a:buChar char="●"/>
              <a:defRPr sz="1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838200" algn="l" rtl="0">
              <a:spcBef>
                <a:spcPts val="1925"/>
              </a:spcBef>
              <a:spcAft>
                <a:spcPts val="0"/>
              </a:spcAft>
              <a:buClr>
                <a:srgbClr val="9BBB59"/>
              </a:buClr>
              <a:buSzPts val="9600"/>
              <a:buFont typeface="Noto Sans Symbols"/>
              <a:buChar char="●"/>
              <a:defRPr sz="9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812800" algn="l" rtl="0">
              <a:spcBef>
                <a:spcPts val="1925"/>
              </a:spcBef>
              <a:spcAft>
                <a:spcPts val="0"/>
              </a:spcAft>
              <a:buClr>
                <a:srgbClr val="9BBB59"/>
              </a:buClr>
              <a:buSzPts val="9200"/>
              <a:buFont typeface="Noto Sans Symbols"/>
              <a:buChar char="●"/>
              <a:defRPr sz="9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774700" algn="l" rtl="0">
              <a:spcBef>
                <a:spcPts val="1920"/>
              </a:spcBef>
              <a:spcAft>
                <a:spcPts val="0"/>
              </a:spcAft>
              <a:buClr>
                <a:schemeClr val="accent4"/>
              </a:buClr>
              <a:buSzPts val="8600"/>
              <a:buFont typeface="Noto Sans Symbols"/>
              <a:buChar char="●"/>
              <a:defRPr sz="8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711200" algn="l" rtl="0">
              <a:spcBef>
                <a:spcPts val="1920"/>
              </a:spcBef>
              <a:spcAft>
                <a:spcPts val="0"/>
              </a:spcAft>
              <a:buClr>
                <a:schemeClr val="accent4"/>
              </a:buClr>
              <a:buSzPts val="7600"/>
              <a:buFont typeface="Noto Sans Symbols"/>
              <a:buChar char="●"/>
              <a:defRPr sz="7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711200" algn="l" rtl="0">
              <a:spcBef>
                <a:spcPts val="1920"/>
              </a:spcBef>
              <a:spcAft>
                <a:spcPts val="0"/>
              </a:spcAft>
              <a:buClr>
                <a:schemeClr val="accent4"/>
              </a:buClr>
              <a:buSzPts val="7600"/>
              <a:buFont typeface="Noto Sans Symbols"/>
              <a:buChar char="●"/>
              <a:defRPr sz="7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711200" algn="l" rtl="0">
              <a:spcBef>
                <a:spcPts val="1920"/>
              </a:spcBef>
              <a:spcAft>
                <a:spcPts val="0"/>
              </a:spcAft>
              <a:buClr>
                <a:schemeClr val="accent4"/>
              </a:buClr>
              <a:buSzPts val="7600"/>
              <a:buFont typeface="Noto Sans Symbols"/>
              <a:buChar char="●"/>
              <a:defRPr sz="7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57575"/>
            </a:gs>
            <a:gs pos="1000">
              <a:srgbClr val="757575"/>
            </a:gs>
            <a:gs pos="70000">
              <a:srgbClr val="521B93"/>
            </a:gs>
            <a:gs pos="81000">
              <a:srgbClr val="7F7F7F"/>
            </a:gs>
            <a:gs pos="96000">
              <a:srgbClr val="7E7F82"/>
            </a:gs>
            <a:gs pos="100000">
              <a:srgbClr val="7E7F82"/>
            </a:gs>
          </a:gsLst>
          <a:lin ang="27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9FC229-0F6D-D906-46F2-29124874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956" y="0"/>
            <a:ext cx="42481287" cy="3291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und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7889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Rockwell</vt:lpstr>
      <vt:lpstr>Foundry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McClory</dc:creator>
  <cp:lastModifiedBy>Mary McCourt</cp:lastModifiedBy>
  <cp:revision>42</cp:revision>
  <dcterms:created xsi:type="dcterms:W3CDTF">2010-07-27T17:37:37Z</dcterms:created>
  <dcterms:modified xsi:type="dcterms:W3CDTF">2023-08-09T18:03:52Z</dcterms:modified>
</cp:coreProperties>
</file>